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3" autoAdjust="0"/>
  </p:normalViewPr>
  <p:slideViewPr>
    <p:cSldViewPr>
      <p:cViewPr varScale="1">
        <p:scale>
          <a:sx n="121" d="100"/>
          <a:sy n="121" d="100"/>
        </p:scale>
        <p:origin x="48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77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2639616" y="2060848"/>
            <a:ext cx="6830150" cy="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- Полученные навыки планирую применять на практике в сетях ЦОД</a:t>
            </a:r>
          </a:p>
          <a:p>
            <a:pPr lvl="0"/>
            <a:r>
              <a:rPr lang="ru-RU" dirty="0">
                <a:sym typeface="Roboto"/>
              </a:rPr>
              <a:t>- Попробовать технологию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других вендорах</a:t>
            </a:r>
            <a:r>
              <a:rPr lang="en-US" dirty="0">
                <a:sym typeface="Roboto"/>
              </a:rPr>
              <a:t>,</a:t>
            </a:r>
            <a:r>
              <a:rPr lang="ru-RU" dirty="0">
                <a:sym typeface="Roboto"/>
              </a:rPr>
              <a:t> к примеру </a:t>
            </a:r>
            <a:r>
              <a:rPr lang="en-US" dirty="0">
                <a:sym typeface="Roboto"/>
              </a:rPr>
              <a:t>Huawei </a:t>
            </a:r>
            <a:endParaRPr lang="ru-RU" dirty="0"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2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https://t.me/asmylyaev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CA1A7D-58D0-4089-8DEF-8E85243D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dirty="0"/>
              <a:t>	Реализация сетевой фабрики с использованием </a:t>
            </a:r>
            <a:r>
              <a:rPr lang="ru-RU" dirty="0" err="1"/>
              <a:t>Overlay</a:t>
            </a:r>
            <a:r>
              <a:rPr lang="ru-RU" dirty="0"/>
              <a:t> технологии </a:t>
            </a:r>
            <a:r>
              <a:rPr lang="ru-RU" dirty="0" err="1"/>
              <a:t>VxLAN</a:t>
            </a:r>
            <a:endParaRPr lang="ru-RU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>
                <a:sym typeface="Avenir"/>
              </a:rPr>
              <a:t>Масштабируемость подов </a:t>
            </a:r>
            <a:endParaRPr lang="en-US" dirty="0"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Отказоустойчивость</a:t>
            </a:r>
            <a:r>
              <a:rPr lang="en-US" dirty="0"/>
              <a:t> </a:t>
            </a:r>
            <a:r>
              <a:rPr lang="ru-RU" dirty="0"/>
              <a:t> хостов</a:t>
            </a:r>
            <a:endParaRPr lang="en-US" dirty="0"/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087691" y="151495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Взаимодействие хостов по </a:t>
            </a:r>
            <a:r>
              <a:rPr lang="en-US" dirty="0">
                <a:sym typeface="Roboto"/>
              </a:rPr>
              <a:t>BGP</a:t>
            </a:r>
            <a:endParaRPr dirty="0"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dirty="0">
                <a:sym typeface="Roboto"/>
              </a:rPr>
              <a:t>   </a:t>
            </a:r>
            <a:r>
              <a:rPr lang="ru-RU" dirty="0" err="1">
                <a:sym typeface="Roboto"/>
              </a:rPr>
              <a:t>Межподовое</a:t>
            </a:r>
            <a:r>
              <a:rPr lang="ru-RU" dirty="0">
                <a:sym typeface="Roboto"/>
              </a:rPr>
              <a:t> взаимодействие в рамках одного ЦОД </a:t>
            </a:r>
            <a:endParaRPr dirty="0"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Быстрое масштабирование подов</a:t>
            </a:r>
            <a:endParaRPr dirty="0"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Балансировка трафика</a:t>
            </a:r>
            <a:endParaRPr dirty="0"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>
                <a:sym typeface="Avenir"/>
              </a:rPr>
              <a:t>EVPN </a:t>
            </a:r>
            <a:r>
              <a:rPr lang="en-US" dirty="0" err="1">
                <a:sym typeface="Avenir"/>
              </a:rPr>
              <a:t>VxLAN</a:t>
            </a:r>
            <a:r>
              <a:rPr lang="ru-RU" dirty="0">
                <a:sym typeface="Avenir"/>
              </a:rPr>
              <a:t> </a:t>
            </a:r>
            <a:r>
              <a:rPr lang="en-US" dirty="0">
                <a:sym typeface="Avenir"/>
              </a:rPr>
              <a:t>L3VPN</a:t>
            </a:r>
            <a:endParaRPr lang="ru-RU" dirty="0">
              <a:sym typeface="Aveni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EVPN Active/Active</a:t>
            </a:r>
            <a:endParaRPr dirty="0"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Roboto"/>
              </a:rPr>
              <a:t>eBGP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ym typeface="Roboto"/>
              </a:rPr>
              <a:t>5-Stage Clos Architecture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ECMP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2CD217-50ED-48B0-BB04-1BA01D68BF66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5416"/>
            <a:ext cx="12192000" cy="71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695400" y="17401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Схема</a:t>
            </a:r>
            <a:endParaRPr sz="4500" i="0" u="none" strike="noStrike" cap="none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7B3C6-3C96-4CA6-96CE-FC7DBDA5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-13504"/>
            <a:ext cx="5816360" cy="6871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224</Words>
  <Application>Microsoft Office PowerPoint</Application>
  <PresentationFormat>Широкоэкранный</PresentationFormat>
  <Paragraphs>79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Times New Roman</vt:lpstr>
      <vt:lpstr>Noto Sans Symbols</vt:lpstr>
      <vt:lpstr>Avenir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26</cp:revision>
  <dcterms:modified xsi:type="dcterms:W3CDTF">2023-09-19T20:11:25Z</dcterms:modified>
</cp:coreProperties>
</file>